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58" r:id="rId5"/>
    <p:sldId id="256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681"/>
  </p:normalViewPr>
  <p:slideViewPr>
    <p:cSldViewPr snapToGrid="0" snapToObjects="1">
      <p:cViewPr varScale="1">
        <p:scale>
          <a:sx n="87" d="100"/>
          <a:sy n="87" d="100"/>
        </p:scale>
        <p:origin x="22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FFD9-D3B2-7442-8A70-EFF4A9145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C5433-6067-9940-87E2-DFEABE06B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62528-DF80-214E-8298-174999F9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AB763-9F1D-6E44-BF05-3893E22D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3EB39-7171-F043-BAD0-1EAAE69C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48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8290-D001-B942-BE8A-D0BE24A6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66099-E13F-4E49-83B6-5FFC56706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D8A4B-919C-434B-9EEE-898BA0DD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E32BE-90E7-CE42-868A-B235A5EF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B11F2-D0F7-6C4B-A6DA-F68B18FE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30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60588-531A-0C4C-B5B4-03740917A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14C7E-3133-BC49-BC98-E5202C77B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74E19-0F11-A84F-AF52-1C13B255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9D529-D5F9-4A46-9B15-13B4D8C4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1BDCE-3AD2-9245-A928-0BDFEF75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8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B472-8E63-DC4C-8FB5-02604B8A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0BFED-5E1F-D841-A6B4-1962DBCC1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AF70-7607-354F-A5B1-880A87D0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57227-1C67-0448-A7C2-60B0A10C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D8970-68AE-D24B-A20B-E3096EA1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03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7649-B80A-094E-95B2-B7D1EB00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49521-4408-FE49-AC34-6B07D0FE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8A54C-AD85-D544-9589-96792A72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C2F8E-09B0-1945-8163-B37E4673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044-CFE9-6A4C-A035-F501A6DF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66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5052-8E44-484A-9A71-A05EE69D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B44F8-3D09-8143-9DBE-3B204D403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59A73-2A3D-1A41-8EEC-50FC7B959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BDCEF-9D04-8B4A-B925-A5A725B6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7AB24-D421-2447-BB0B-37B6EEC4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1B7F1-4B13-F749-B3CB-B44D8B4A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92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FF6D-A4A9-C646-87EC-A4F480BA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C7425-E5A4-8442-B22B-FFA2D1EA9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50107-BEEE-A84B-BCC0-FCD3862FB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688BB-E303-CF46-86D0-65AB8287A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F8A5F-8205-FD4E-B4B1-71A17A0B5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A346B-75FC-6F49-AC31-AA59DF40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13A08-DDB1-4246-BCD0-627949BD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85D48-6F3D-8144-B160-0F66BA6F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07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0935-2580-8F4C-BAEB-A08D11E3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8F6D8-EA08-0E42-932D-94E3BA99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C6AEB-81E9-C140-A6C4-3A895594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14787-1348-7642-A6C8-D364D44D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15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219B0-34D9-224B-9699-8FF14F81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FD971-C680-644C-B08B-DFC0A89C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9B71C-FD24-7847-AFD1-628DD34A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23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223D-9C90-534B-A150-65D8616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3DC8A-D715-E246-B375-4723EB0FB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7E8FC-574A-0A4A-BAB7-B205F12E7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FB2A4-DA8A-8A41-9AEE-2FC1E0C4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E25F4-1995-FF42-A001-8FF672AD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CD706-B0A0-FA4F-913E-60B5DDF8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5D2C-8705-EE42-A241-146C7CF8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2FC1D-39D7-E748-A406-364AB8732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1CF6E-2755-7B4D-BDFD-C7812BF7D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16734-9AF2-ED4A-A1C6-4414FA50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8C18F-E888-D54E-A44B-E2EF69B4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B2382-FF49-FF48-9094-9D5FCE3B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91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FCC52-0D4F-A746-8780-5F67C300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0B21B-681A-FD48-9186-655131B81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D8C4B-DD14-7244-B8ED-576228D8E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F7BCD-DC0B-5E4A-B113-736C5521738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BFC43-B2E9-6447-8252-A95AF0A6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6023-8CAD-4546-AD04-B98F1FD72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BBCD4-C285-B24E-B89F-AA801FA4D7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65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Le confinement de Teo - semaine 2">
            <a:extLst>
              <a:ext uri="{FF2B5EF4-FFF2-40B4-BE49-F238E27FC236}">
                <a16:creationId xmlns:a16="http://schemas.microsoft.com/office/drawing/2014/main" id="{40826F9A-E4B6-7844-8EDE-C2DEAC4B7A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3F79AC1-C997-FA4F-A8F3-490E8857A1C7}"/>
              </a:ext>
            </a:extLst>
          </p:cNvPr>
          <p:cNvSpPr txBox="1"/>
          <p:nvPr/>
        </p:nvSpPr>
        <p:spPr>
          <a:xfrm>
            <a:off x="8093414" y="3644680"/>
            <a:ext cx="3904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Le confinement de </a:t>
            </a:r>
            <a:r>
              <a:rPr lang="fr-FR" sz="3600" dirty="0" err="1"/>
              <a:t>Téo</a:t>
            </a:r>
            <a:r>
              <a:rPr lang="fr-FR" sz="3600" dirty="0"/>
              <a:t> </a:t>
            </a:r>
          </a:p>
          <a:p>
            <a:pPr algn="ctr"/>
            <a:endParaRPr lang="fr-FR" sz="3600" dirty="0"/>
          </a:p>
          <a:p>
            <a:pPr algn="ctr"/>
            <a:r>
              <a:rPr lang="fr-FR" sz="3600" dirty="0"/>
              <a:t>Semaine #2</a:t>
            </a:r>
          </a:p>
        </p:txBody>
      </p:sp>
    </p:spTree>
    <p:extLst>
      <p:ext uri="{BB962C8B-B14F-4D97-AF65-F5344CB8AC3E}">
        <p14:creationId xmlns:p14="http://schemas.microsoft.com/office/powerpoint/2010/main" val="33328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56F25-C0CA-BE4C-937E-26E9478899D2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>
                <a:latin typeface="+mj-lt"/>
                <a:ea typeface="+mj-ea"/>
                <a:cs typeface="+mj-cs"/>
              </a:rPr>
              <a:t>On a préparé le planning de la semaine, pour tout le monde!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whiteboard&#10;&#10;Description automatically generated">
            <a:extLst>
              <a:ext uri="{FF2B5EF4-FFF2-40B4-BE49-F238E27FC236}">
                <a16:creationId xmlns:a16="http://schemas.microsoft.com/office/drawing/2014/main" id="{9B35C9B5-BF99-EB4E-825A-68E681150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1" b="29683"/>
          <a:stretch/>
        </p:blipFill>
        <p:spPr>
          <a:xfrm>
            <a:off x="0" y="66681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4990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74E0A-3444-BA4B-BF18-94F81DE33912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Tous les matins, on commence par le « Cahier Coronavirus » avec les activités proposées par Jeanne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6D194D45-FFE3-EF40-82F9-5BD6A6A6E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467"/>
          <a:stretch/>
        </p:blipFill>
        <p:spPr>
          <a:xfrm>
            <a:off x="1431017" y="307731"/>
            <a:ext cx="3233962" cy="3997637"/>
          </a:xfrm>
          <a:prstGeom prst="rect">
            <a:avLst/>
          </a:prstGeom>
        </p:spPr>
      </p:pic>
      <p:pic>
        <p:nvPicPr>
          <p:cNvPr id="8" name="Picture 7" descr="A picture containing table, food&#10;&#10;Description automatically generated">
            <a:extLst>
              <a:ext uri="{FF2B5EF4-FFF2-40B4-BE49-F238E27FC236}">
                <a16:creationId xmlns:a16="http://schemas.microsoft.com/office/drawing/2014/main" id="{028C039F-C6EB-8348-BCE8-A61F4B3A5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3" r="1902"/>
          <a:stretch/>
        </p:blipFill>
        <p:spPr>
          <a:xfrm rot="10800000">
            <a:off x="6416043" y="635279"/>
            <a:ext cx="5455917" cy="334254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7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577295-E5AF-3643-9CCA-BEF27A492885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Puis un peu de travail avec sa grand-mère – par Skype!</a:t>
            </a:r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4203CDF-5605-164A-8CFB-E9ACA7FB6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14" r="30145"/>
          <a:stretch/>
        </p:blipFill>
        <p:spPr>
          <a:xfrm rot="5400000">
            <a:off x="219830" y="593745"/>
            <a:ext cx="3626030" cy="3425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161E2A-5464-284D-AB2C-D75AB085A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3" t="5420" b="9546"/>
          <a:stretch/>
        </p:blipFill>
        <p:spPr>
          <a:xfrm rot="16200000">
            <a:off x="5038507" y="589887"/>
            <a:ext cx="2127767" cy="343332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E4C081CB-D4E8-8142-8667-7C083D7A00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4" r="21875"/>
          <a:stretch/>
        </p:blipFill>
        <p:spPr>
          <a:xfrm rot="5400000">
            <a:off x="8162864" y="719474"/>
            <a:ext cx="3997637" cy="321877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20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iece, table, computer, food&#10;&#10;Description automatically generated">
            <a:extLst>
              <a:ext uri="{FF2B5EF4-FFF2-40B4-BE49-F238E27FC236}">
                <a16:creationId xmlns:a16="http://schemas.microsoft.com/office/drawing/2014/main" id="{C6C0FE36-D486-F542-BBF8-2011EE1EB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6" r="14730"/>
          <a:stretch/>
        </p:blipFill>
        <p:spPr>
          <a:xfrm rot="5400000">
            <a:off x="647494" y="721546"/>
            <a:ext cx="2748958" cy="19493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able, man, board&#10;&#10;Description automatically generated">
            <a:extLst>
              <a:ext uri="{FF2B5EF4-FFF2-40B4-BE49-F238E27FC236}">
                <a16:creationId xmlns:a16="http://schemas.microsoft.com/office/drawing/2014/main" id="{2186E785-A7AB-054A-8633-08BE4EC16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3" r="22831"/>
          <a:stretch/>
        </p:blipFill>
        <p:spPr>
          <a:xfrm rot="5400000">
            <a:off x="4721521" y="594805"/>
            <a:ext cx="2748958" cy="22028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41B4AD8-7EE3-714C-8C0C-9CCCF50F59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00" r="16989"/>
          <a:stretch/>
        </p:blipFill>
        <p:spPr>
          <a:xfrm rot="5400000">
            <a:off x="8816652" y="660395"/>
            <a:ext cx="2752344" cy="20750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B5B45-874E-E34D-9DA5-8435186C1C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73" r="15857"/>
          <a:stretch/>
        </p:blipFill>
        <p:spPr>
          <a:xfrm rot="5400000">
            <a:off x="688678" y="4156989"/>
            <a:ext cx="2752344" cy="2006211"/>
          </a:xfrm>
          <a:prstGeom prst="rect">
            <a:avLst/>
          </a:prstGeom>
        </p:spPr>
      </p:pic>
      <p:pic>
        <p:nvPicPr>
          <p:cNvPr id="1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2A30006-8D15-0542-9616-FB7C941B0C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75" r="34086"/>
          <a:stretch/>
        </p:blipFill>
        <p:spPr>
          <a:xfrm rot="5400000">
            <a:off x="4752707" y="3859944"/>
            <a:ext cx="2752344" cy="2600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E754A-EA53-8A49-8BD1-AF75FC3F47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59" r="29623"/>
          <a:stretch/>
        </p:blipFill>
        <p:spPr>
          <a:xfrm rot="5400000">
            <a:off x="8816736" y="3950909"/>
            <a:ext cx="2752344" cy="24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2683A-C98E-984D-9DAC-74D6EFD7892C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Puis des histoires et du dessin sur l’ordinateur avec son autre grand-mère!</a:t>
            </a:r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250E5EB8-072D-244D-9D06-7F38006BA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25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BA7B50-C9BF-AF4B-86F7-7570031B5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5073" y="2604724"/>
            <a:ext cx="5455917" cy="36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1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electronics, person&#10;&#10;Description automatically generated">
            <a:extLst>
              <a:ext uri="{FF2B5EF4-FFF2-40B4-BE49-F238E27FC236}">
                <a16:creationId xmlns:a16="http://schemas.microsoft.com/office/drawing/2014/main" id="{CA21B529-274E-3F43-AA7C-94BF0C639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45" b="321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D520DD-192A-8842-B10B-B97DB82B8DCD}"/>
              </a:ext>
            </a:extLst>
          </p:cNvPr>
          <p:cNvSpPr txBox="1"/>
          <p:nvPr/>
        </p:nvSpPr>
        <p:spPr>
          <a:xfrm>
            <a:off x="289932" y="2163337"/>
            <a:ext cx="3947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Un petit temps dehors, dans la cour d’en bas de chez nous</a:t>
            </a:r>
          </a:p>
        </p:txBody>
      </p:sp>
    </p:spTree>
    <p:extLst>
      <p:ext uri="{BB962C8B-B14F-4D97-AF65-F5344CB8AC3E}">
        <p14:creationId xmlns:p14="http://schemas.microsoft.com/office/powerpoint/2010/main" val="324297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4350C089-DC96-244B-B09A-0D8A9E2CE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30"/>
          <a:stretch/>
        </p:blipFill>
        <p:spPr>
          <a:xfrm>
            <a:off x="-1" y="-30"/>
            <a:ext cx="12192000" cy="6855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73DD72-6AB7-694D-96C2-1AC735896663}"/>
              </a:ext>
            </a:extLst>
          </p:cNvPr>
          <p:cNvSpPr txBox="1"/>
          <p:nvPr/>
        </p:nvSpPr>
        <p:spPr>
          <a:xfrm>
            <a:off x="643468" y="3320859"/>
            <a:ext cx="4666470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enfin, des jeux, des constructions, et du temps libre!  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indoor, room, table, living&#10;&#10;Description automatically generated">
            <a:extLst>
              <a:ext uri="{FF2B5EF4-FFF2-40B4-BE49-F238E27FC236}">
                <a16:creationId xmlns:a16="http://schemas.microsoft.com/office/drawing/2014/main" id="{47F4FD6C-88D0-A341-BCF3-68019F076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1" r="41257" b="1"/>
          <a:stretch/>
        </p:blipFill>
        <p:spPr>
          <a:xfrm>
            <a:off x="5968822" y="542703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8364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91</Words>
  <Application>Microsoft Macintosh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Florence Duvauchelle</dc:creator>
  <cp:lastModifiedBy>Florence Duvauchelle</cp:lastModifiedBy>
  <cp:revision>4</cp:revision>
  <dcterms:created xsi:type="dcterms:W3CDTF">2020-03-24T19:24:02Z</dcterms:created>
  <dcterms:modified xsi:type="dcterms:W3CDTF">2020-03-24T19:31:14Z</dcterms:modified>
</cp:coreProperties>
</file>